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Montserrat" panose="00000500000000000000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813DE8-C782-46E6-A6B6-B6B0DCB454F6}" v="10" dt="2025-07-28T05:37:32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AL MANHAS" userId="5b007756a995d797" providerId="LiveId" clId="{8A813DE8-C782-46E6-A6B6-B6B0DCB454F6}"/>
    <pc:docChg chg="modSld">
      <pc:chgData name="KUNAL MANHAS" userId="5b007756a995d797" providerId="LiveId" clId="{8A813DE8-C782-46E6-A6B6-B6B0DCB454F6}" dt="2025-07-28T05:37:32.635" v="49"/>
      <pc:docMkLst>
        <pc:docMk/>
      </pc:docMkLst>
      <pc:sldChg chg="addSp modSp mod">
        <pc:chgData name="KUNAL MANHAS" userId="5b007756a995d797" providerId="LiveId" clId="{8A813DE8-C782-46E6-A6B6-B6B0DCB454F6}" dt="2025-07-28T05:31:06.824" v="4" actId="208"/>
        <pc:sldMkLst>
          <pc:docMk/>
          <pc:sldMk cId="0" sldId="256"/>
        </pc:sldMkLst>
        <pc:spChg chg="add mod">
          <ac:chgData name="KUNAL MANHAS" userId="5b007756a995d797" providerId="LiveId" clId="{8A813DE8-C782-46E6-A6B6-B6B0DCB454F6}" dt="2025-07-28T05:31:06.824" v="4" actId="208"/>
          <ac:spMkLst>
            <pc:docMk/>
            <pc:sldMk cId="0" sldId="256"/>
            <ac:spMk id="6" creationId="{E9C9E980-23BD-3AD4-4586-C93A2932766A}"/>
          </ac:spMkLst>
        </pc:spChg>
      </pc:sldChg>
      <pc:sldChg chg="addSp modSp">
        <pc:chgData name="KUNAL MANHAS" userId="5b007756a995d797" providerId="LiveId" clId="{8A813DE8-C782-46E6-A6B6-B6B0DCB454F6}" dt="2025-07-28T05:31:20.433" v="5"/>
        <pc:sldMkLst>
          <pc:docMk/>
          <pc:sldMk cId="0" sldId="258"/>
        </pc:sldMkLst>
        <pc:spChg chg="add mod">
          <ac:chgData name="KUNAL MANHAS" userId="5b007756a995d797" providerId="LiveId" clId="{8A813DE8-C782-46E6-A6B6-B6B0DCB454F6}" dt="2025-07-28T05:31:20.433" v="5"/>
          <ac:spMkLst>
            <pc:docMk/>
            <pc:sldMk cId="0" sldId="258"/>
            <ac:spMk id="27" creationId="{113E568E-BD5F-8FB7-898C-669DE17EA8FE}"/>
          </ac:spMkLst>
        </pc:spChg>
      </pc:sldChg>
      <pc:sldChg chg="addSp modSp">
        <pc:chgData name="KUNAL MANHAS" userId="5b007756a995d797" providerId="LiveId" clId="{8A813DE8-C782-46E6-A6B6-B6B0DCB454F6}" dt="2025-07-28T05:31:23.874" v="6"/>
        <pc:sldMkLst>
          <pc:docMk/>
          <pc:sldMk cId="0" sldId="259"/>
        </pc:sldMkLst>
        <pc:spChg chg="add mod">
          <ac:chgData name="KUNAL MANHAS" userId="5b007756a995d797" providerId="LiveId" clId="{8A813DE8-C782-46E6-A6B6-B6B0DCB454F6}" dt="2025-07-28T05:31:23.874" v="6"/>
          <ac:spMkLst>
            <pc:docMk/>
            <pc:sldMk cId="0" sldId="259"/>
            <ac:spMk id="13" creationId="{1BF4E989-C635-F12A-A641-E74C1C22CAC9}"/>
          </ac:spMkLst>
        </pc:spChg>
      </pc:sldChg>
      <pc:sldChg chg="addSp modSp mod">
        <pc:chgData name="KUNAL MANHAS" userId="5b007756a995d797" providerId="LiveId" clId="{8A813DE8-C782-46E6-A6B6-B6B0DCB454F6}" dt="2025-07-28T05:34:35.138" v="40" actId="115"/>
        <pc:sldMkLst>
          <pc:docMk/>
          <pc:sldMk cId="0" sldId="260"/>
        </pc:sldMkLst>
        <pc:spChg chg="mod">
          <ac:chgData name="KUNAL MANHAS" userId="5b007756a995d797" providerId="LiveId" clId="{8A813DE8-C782-46E6-A6B6-B6B0DCB454F6}" dt="2025-07-28T05:34:35.138" v="40" actId="115"/>
          <ac:spMkLst>
            <pc:docMk/>
            <pc:sldMk cId="0" sldId="260"/>
            <ac:spMk id="3" creationId="{00000000-0000-0000-0000-000000000000}"/>
          </ac:spMkLst>
        </pc:spChg>
        <pc:spChg chg="mod">
          <ac:chgData name="KUNAL MANHAS" userId="5b007756a995d797" providerId="LiveId" clId="{8A813DE8-C782-46E6-A6B6-B6B0DCB454F6}" dt="2025-07-28T05:34:16.305" v="35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KUNAL MANHAS" userId="5b007756a995d797" providerId="LiveId" clId="{8A813DE8-C782-46E6-A6B6-B6B0DCB454F6}" dt="2025-07-28T05:33:50.756" v="27" actId="115"/>
          <ac:spMkLst>
            <pc:docMk/>
            <pc:sldMk cId="0" sldId="260"/>
            <ac:spMk id="5" creationId="{00000000-0000-0000-0000-000000000000}"/>
          </ac:spMkLst>
        </pc:spChg>
        <pc:spChg chg="mod">
          <ac:chgData name="KUNAL MANHAS" userId="5b007756a995d797" providerId="LiveId" clId="{8A813DE8-C782-46E6-A6B6-B6B0DCB454F6}" dt="2025-07-28T05:33:15.216" v="22" actId="113"/>
          <ac:spMkLst>
            <pc:docMk/>
            <pc:sldMk cId="0" sldId="260"/>
            <ac:spMk id="6" creationId="{00000000-0000-0000-0000-000000000000}"/>
          </ac:spMkLst>
        </pc:spChg>
        <pc:spChg chg="add mod">
          <ac:chgData name="KUNAL MANHAS" userId="5b007756a995d797" providerId="LiveId" clId="{8A813DE8-C782-46E6-A6B6-B6B0DCB454F6}" dt="2025-07-28T05:31:43.289" v="10" actId="1035"/>
          <ac:spMkLst>
            <pc:docMk/>
            <pc:sldMk cId="0" sldId="260"/>
            <ac:spMk id="10" creationId="{03289616-210B-5241-54DE-600324AE684B}"/>
          </ac:spMkLst>
        </pc:spChg>
      </pc:sldChg>
      <pc:sldChg chg="addSp modSp">
        <pc:chgData name="KUNAL MANHAS" userId="5b007756a995d797" providerId="LiveId" clId="{8A813DE8-C782-46E6-A6B6-B6B0DCB454F6}" dt="2025-07-28T05:31:47.599" v="11"/>
        <pc:sldMkLst>
          <pc:docMk/>
          <pc:sldMk cId="0" sldId="261"/>
        </pc:sldMkLst>
        <pc:spChg chg="add mod">
          <ac:chgData name="KUNAL MANHAS" userId="5b007756a995d797" providerId="LiveId" clId="{8A813DE8-C782-46E6-A6B6-B6B0DCB454F6}" dt="2025-07-28T05:31:47.599" v="11"/>
          <ac:spMkLst>
            <pc:docMk/>
            <pc:sldMk cId="0" sldId="261"/>
            <ac:spMk id="12" creationId="{A0DDB324-0747-37BB-FD6F-C3C944730573}"/>
          </ac:spMkLst>
        </pc:spChg>
      </pc:sldChg>
      <pc:sldChg chg="addSp modSp mod">
        <pc:chgData name="KUNAL MANHAS" userId="5b007756a995d797" providerId="LiveId" clId="{8A813DE8-C782-46E6-A6B6-B6B0DCB454F6}" dt="2025-07-28T05:37:32.635" v="49"/>
        <pc:sldMkLst>
          <pc:docMk/>
          <pc:sldMk cId="0" sldId="263"/>
        </pc:sldMkLst>
        <pc:spChg chg="mod">
          <ac:chgData name="KUNAL MANHAS" userId="5b007756a995d797" providerId="LiveId" clId="{8A813DE8-C782-46E6-A6B6-B6B0DCB454F6}" dt="2025-07-28T05:37:07.827" v="45"/>
          <ac:spMkLst>
            <pc:docMk/>
            <pc:sldMk cId="0" sldId="263"/>
            <ac:spMk id="6" creationId="{00000000-0000-0000-0000-000000000000}"/>
          </ac:spMkLst>
        </pc:spChg>
        <pc:spChg chg="mod">
          <ac:chgData name="KUNAL MANHAS" userId="5b007756a995d797" providerId="LiveId" clId="{8A813DE8-C782-46E6-A6B6-B6B0DCB454F6}" dt="2025-07-28T05:35:41.330" v="41" actId="20577"/>
          <ac:spMkLst>
            <pc:docMk/>
            <pc:sldMk cId="0" sldId="263"/>
            <ac:spMk id="7" creationId="{00000000-0000-0000-0000-000000000000}"/>
          </ac:spMkLst>
        </pc:spChg>
        <pc:spChg chg="mod">
          <ac:chgData name="KUNAL MANHAS" userId="5b007756a995d797" providerId="LiveId" clId="{8A813DE8-C782-46E6-A6B6-B6B0DCB454F6}" dt="2025-07-28T05:37:23.759" v="47"/>
          <ac:spMkLst>
            <pc:docMk/>
            <pc:sldMk cId="0" sldId="263"/>
            <ac:spMk id="11" creationId="{00000000-0000-0000-0000-000000000000}"/>
          </ac:spMkLst>
        </pc:spChg>
        <pc:spChg chg="mod">
          <ac:chgData name="KUNAL MANHAS" userId="5b007756a995d797" providerId="LiveId" clId="{8A813DE8-C782-46E6-A6B6-B6B0DCB454F6}" dt="2025-07-28T05:35:49.430" v="42" actId="20577"/>
          <ac:spMkLst>
            <pc:docMk/>
            <pc:sldMk cId="0" sldId="263"/>
            <ac:spMk id="12" creationId="{00000000-0000-0000-0000-000000000000}"/>
          </ac:spMkLst>
        </pc:spChg>
        <pc:spChg chg="mod">
          <ac:chgData name="KUNAL MANHAS" userId="5b007756a995d797" providerId="LiveId" clId="{8A813DE8-C782-46E6-A6B6-B6B0DCB454F6}" dt="2025-07-28T05:37:32.635" v="49"/>
          <ac:spMkLst>
            <pc:docMk/>
            <pc:sldMk cId="0" sldId="263"/>
            <ac:spMk id="16" creationId="{00000000-0000-0000-0000-000000000000}"/>
          </ac:spMkLst>
        </pc:spChg>
        <pc:spChg chg="mod">
          <ac:chgData name="KUNAL MANHAS" userId="5b007756a995d797" providerId="LiveId" clId="{8A813DE8-C782-46E6-A6B6-B6B0DCB454F6}" dt="2025-07-28T05:35:53.147" v="43" actId="20577"/>
          <ac:spMkLst>
            <pc:docMk/>
            <pc:sldMk cId="0" sldId="263"/>
            <ac:spMk id="17" creationId="{00000000-0000-0000-0000-000000000000}"/>
          </ac:spMkLst>
        </pc:spChg>
        <pc:spChg chg="add mod">
          <ac:chgData name="KUNAL MANHAS" userId="5b007756a995d797" providerId="LiveId" clId="{8A813DE8-C782-46E6-A6B6-B6B0DCB454F6}" dt="2025-07-28T05:31:51.177" v="12"/>
          <ac:spMkLst>
            <pc:docMk/>
            <pc:sldMk cId="0" sldId="263"/>
            <ac:spMk id="19" creationId="{B9CDA4A8-A5D3-918A-EBAD-885119F694D8}"/>
          </ac:spMkLst>
        </pc:spChg>
      </pc:sldChg>
      <pc:sldChg chg="addSp modSp">
        <pc:chgData name="KUNAL MANHAS" userId="5b007756a995d797" providerId="LiveId" clId="{8A813DE8-C782-46E6-A6B6-B6B0DCB454F6}" dt="2025-07-28T05:31:54.992" v="13"/>
        <pc:sldMkLst>
          <pc:docMk/>
          <pc:sldMk cId="0" sldId="265"/>
        </pc:sldMkLst>
        <pc:spChg chg="add mod">
          <ac:chgData name="KUNAL MANHAS" userId="5b007756a995d797" providerId="LiveId" clId="{8A813DE8-C782-46E6-A6B6-B6B0DCB454F6}" dt="2025-07-28T05:31:54.992" v="13"/>
          <ac:spMkLst>
            <pc:docMk/>
            <pc:sldMk cId="0" sldId="265"/>
            <ac:spMk id="13" creationId="{22F2C85A-0DA7-BE36-BB65-62E4BE288B60}"/>
          </ac:spMkLst>
        </pc:spChg>
      </pc:sldChg>
      <pc:sldChg chg="addSp modSp mod">
        <pc:chgData name="KUNAL MANHAS" userId="5b007756a995d797" providerId="LiveId" clId="{8A813DE8-C782-46E6-A6B6-B6B0DCB454F6}" dt="2025-07-28T05:32:03.948" v="15" actId="1076"/>
        <pc:sldMkLst>
          <pc:docMk/>
          <pc:sldMk cId="0" sldId="266"/>
        </pc:sldMkLst>
        <pc:spChg chg="mod">
          <ac:chgData name="KUNAL MANHAS" userId="5b007756a995d797" providerId="LiveId" clId="{8A813DE8-C782-46E6-A6B6-B6B0DCB454F6}" dt="2025-07-28T05:32:03.948" v="15" actId="1076"/>
          <ac:spMkLst>
            <pc:docMk/>
            <pc:sldMk cId="0" sldId="266"/>
            <ac:spMk id="2" creationId="{00000000-0000-0000-0000-000000000000}"/>
          </ac:spMkLst>
        </pc:spChg>
        <pc:spChg chg="add mod">
          <ac:chgData name="KUNAL MANHAS" userId="5b007756a995d797" providerId="LiveId" clId="{8A813DE8-C782-46E6-A6B6-B6B0DCB454F6}" dt="2025-07-28T05:31:57.988" v="14"/>
          <ac:spMkLst>
            <pc:docMk/>
            <pc:sldMk cId="0" sldId="266"/>
            <ac:spMk id="3" creationId="{4FDC245C-1F9A-F526-D6BA-C434EB37F47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926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59770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STEG-X: An Advanced Steganography Tool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34804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Industrial Training Project (2024–2025)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93847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Kunal Manhas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| Roll Number: 12300053 | Btech CSE |  batch: (2023-24)DAV University, Jalandhar | Organization: Coder Roots</a:t>
            </a:r>
            <a:endParaRPr lang="en-US" sz="1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C9E980-23BD-3AD4-4586-C93A2932766A}"/>
              </a:ext>
            </a:extLst>
          </p:cNvPr>
          <p:cNvSpPr/>
          <p:nvPr/>
        </p:nvSpPr>
        <p:spPr>
          <a:xfrm>
            <a:off x="12678938" y="7772400"/>
            <a:ext cx="1828800" cy="34671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3256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Scope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578543"/>
            <a:ext cx="4226838" cy="162794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504" y="38027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Security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82504" y="4288869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AES encryption for hidden messages.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01722" y="3578543"/>
            <a:ext cx="4226838" cy="162794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5916" y="38027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Multimedia Expansion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25916" y="4288869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Extend steganography capabilities to audio and video files.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45134" y="3578543"/>
            <a:ext cx="4226957" cy="162794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69329" y="38027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GUI Development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9329" y="4288869"/>
            <a:ext cx="37785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a user-friendly graphical interface for wider accessibility.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545020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future enhancements aim to transform STEG-X into a comprehensive and more secure steganography solution.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2C85A-0DA7-BE36-BB65-62E4BE288B60}"/>
              </a:ext>
            </a:extLst>
          </p:cNvPr>
          <p:cNvSpPr/>
          <p:nvPr/>
        </p:nvSpPr>
        <p:spPr>
          <a:xfrm>
            <a:off x="12678938" y="7772400"/>
            <a:ext cx="1828800" cy="34671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3265" y="375844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 </a:t>
            </a:r>
            <a:endParaRPr lang="en-US" sz="44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DC245C-1F9A-F526-D6BA-C434EB37F47E}"/>
              </a:ext>
            </a:extLst>
          </p:cNvPr>
          <p:cNvSpPr/>
          <p:nvPr/>
        </p:nvSpPr>
        <p:spPr>
          <a:xfrm>
            <a:off x="12678938" y="7772400"/>
            <a:ext cx="1828800" cy="34671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902506"/>
            <a:ext cx="583811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 to STEG-X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940135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STEG-X is an innovative project focused on developing a robust steganography tool. This 45-day industrial training initiative, conducted at Coder Roots, explores advanced techniques for covert data communication.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1373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784634"/>
            <a:ext cx="6448544" cy="1968222"/>
          </a:xfrm>
          <a:prstGeom prst="roundRect">
            <a:avLst>
              <a:gd name="adj" fmla="val 7433"/>
            </a:avLst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754154"/>
            <a:ext cx="6448544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459712"/>
            <a:ext cx="649962" cy="64996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565" y="2622233"/>
            <a:ext cx="259913" cy="32492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05364" y="3326249"/>
            <a:ext cx="341733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Master LSB Steganography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05364" y="3812381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Gain a deep understanding of Least Significant Bit techniques.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7423428" y="2784634"/>
            <a:ext cx="6448663" cy="1968222"/>
          </a:xfrm>
          <a:prstGeom prst="roundRect">
            <a:avLst>
              <a:gd name="adj" fmla="val 7433"/>
            </a:avLst>
          </a:prstGeom>
          <a:solidFill>
            <a:srgbClr val="FFFFFF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2754154"/>
            <a:ext cx="6448663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778" y="2459712"/>
            <a:ext cx="649962" cy="64996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803" y="2622233"/>
            <a:ext cx="259913" cy="32492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670483" y="33262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Develop CLI Tool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670483" y="3812381"/>
            <a:ext cx="59545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a user-friendly command-line interface in Python.</a:t>
            </a:r>
            <a:endParaRPr lang="en-US" sz="1700" dirty="0"/>
          </a:p>
        </p:txBody>
      </p:sp>
      <p:sp>
        <p:nvSpPr>
          <p:cNvPr id="15" name="Shape 7"/>
          <p:cNvSpPr/>
          <p:nvPr/>
        </p:nvSpPr>
        <p:spPr>
          <a:xfrm>
            <a:off x="758309" y="5294352"/>
            <a:ext cx="6448544" cy="1621512"/>
          </a:xfrm>
          <a:prstGeom prst="roundRect">
            <a:avLst>
              <a:gd name="adj" fmla="val 9023"/>
            </a:avLst>
          </a:prstGeom>
          <a:solidFill>
            <a:srgbClr val="FFFFFF"/>
          </a:solidFill>
          <a:ln/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5263872"/>
            <a:ext cx="6448544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969431"/>
            <a:ext cx="649962" cy="64996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2565" y="5131951"/>
            <a:ext cx="259913" cy="32492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005364" y="5835967"/>
            <a:ext cx="317444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 Core Features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1005364" y="6322100"/>
            <a:ext cx="59544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hide, extract, and detection functionalities.</a:t>
            </a:r>
            <a:endParaRPr lang="en-US" sz="1700" dirty="0"/>
          </a:p>
        </p:txBody>
      </p:sp>
      <p:sp>
        <p:nvSpPr>
          <p:cNvPr id="21" name="Shape 10"/>
          <p:cNvSpPr/>
          <p:nvPr/>
        </p:nvSpPr>
        <p:spPr>
          <a:xfrm>
            <a:off x="7423428" y="5294352"/>
            <a:ext cx="6448663" cy="1621512"/>
          </a:xfrm>
          <a:prstGeom prst="roundRect">
            <a:avLst>
              <a:gd name="adj" fmla="val 9023"/>
            </a:avLst>
          </a:prstGeom>
          <a:solidFill>
            <a:srgbClr val="FFFFFF"/>
          </a:solidFill>
          <a:ln/>
        </p:spPr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5263872"/>
            <a:ext cx="6448663" cy="121920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778" y="4969431"/>
            <a:ext cx="649962" cy="649962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7803" y="5131951"/>
            <a:ext cx="259913" cy="324922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670483" y="5835967"/>
            <a:ext cx="327398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Cybersecurity Experience</a:t>
            </a:r>
            <a:endParaRPr lang="en-US" sz="2200" dirty="0"/>
          </a:p>
        </p:txBody>
      </p:sp>
      <p:sp>
        <p:nvSpPr>
          <p:cNvPr id="26" name="Text 12"/>
          <p:cNvSpPr/>
          <p:nvPr/>
        </p:nvSpPr>
        <p:spPr>
          <a:xfrm>
            <a:off x="7670483" y="6322100"/>
            <a:ext cx="59545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Acquire practical skills in cybersecurity development.</a:t>
            </a:r>
            <a:endParaRPr lang="en-US" sz="17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3E568E-BD5F-8FB7-898C-669DE17EA8FE}"/>
              </a:ext>
            </a:extLst>
          </p:cNvPr>
          <p:cNvSpPr/>
          <p:nvPr/>
        </p:nvSpPr>
        <p:spPr>
          <a:xfrm>
            <a:off x="12678938" y="7772400"/>
            <a:ext cx="1828800" cy="34671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68247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Tools &amp; Technologies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0813" y="3815477"/>
            <a:ext cx="584716" cy="675799"/>
          </a:xfrm>
          <a:prstGeom prst="roundRect">
            <a:avLst>
              <a:gd name="adj" fmla="val 9383"/>
            </a:avLst>
          </a:prstGeom>
          <a:solidFill>
            <a:srgbClr val="DFDFE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828455"/>
            <a:ext cx="649962" cy="6499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79019" y="40112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79019" y="4497348"/>
            <a:ext cx="327005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core programming language for development.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819" y="3828455"/>
            <a:ext cx="649962" cy="6499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40529" y="40112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Libraries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140529" y="4497348"/>
            <a:ext cx="327005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stegano, PIL (Pillow), argparse, termcolor for functionality.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329" y="3828455"/>
            <a:ext cx="649962" cy="6499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602039" y="4011216"/>
            <a:ext cx="327005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Command Line Interface (CLI)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602039" y="4853583"/>
            <a:ext cx="327005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Primary platform for user interaction and execution.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F4E989-C635-F12A-A641-E74C1C22CAC9}"/>
              </a:ext>
            </a:extLst>
          </p:cNvPr>
          <p:cNvSpPr/>
          <p:nvPr/>
        </p:nvSpPr>
        <p:spPr>
          <a:xfrm>
            <a:off x="12678938" y="7772400"/>
            <a:ext cx="1828800" cy="34671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1254" y="401717"/>
            <a:ext cx="5185886" cy="480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Steganography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7260" y="1684913"/>
            <a:ext cx="2066806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b="1" u="sng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Steganography?</a:t>
            </a:r>
            <a:endParaRPr lang="en-US" u="sng" dirty="0"/>
          </a:p>
        </p:txBody>
      </p:sp>
      <p:sp>
        <p:nvSpPr>
          <p:cNvPr id="4" name="Text 2"/>
          <p:cNvSpPr/>
          <p:nvPr/>
        </p:nvSpPr>
        <p:spPr>
          <a:xfrm>
            <a:off x="355137" y="2721292"/>
            <a:ext cx="6625828" cy="4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art and science of writing hidden messages in such a way that no one, apart from the sender and intended recipient, suspects the existence of the message.</a:t>
            </a:r>
            <a:endParaRPr lang="en-US" b="1" dirty="0"/>
          </a:p>
        </p:txBody>
      </p:sp>
      <p:sp>
        <p:nvSpPr>
          <p:cNvPr id="5" name="Text 3"/>
          <p:cNvSpPr/>
          <p:nvPr/>
        </p:nvSpPr>
        <p:spPr>
          <a:xfrm>
            <a:off x="420469" y="5274588"/>
            <a:ext cx="2248376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u="sng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Least Significant Bit (LSB)</a:t>
            </a:r>
            <a:endParaRPr lang="en-US" sz="2000" u="sng" dirty="0"/>
          </a:p>
        </p:txBody>
      </p:sp>
      <p:sp>
        <p:nvSpPr>
          <p:cNvPr id="6" name="Text 4"/>
          <p:cNvSpPr/>
          <p:nvPr/>
        </p:nvSpPr>
        <p:spPr>
          <a:xfrm>
            <a:off x="355137" y="6128385"/>
            <a:ext cx="6625828" cy="4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common method where secret data is embedded into the least significant bits of image pixel values, causing minimal visible alteration.</a:t>
            </a:r>
            <a:endParaRPr lang="en-US" b="1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38" y="1265634"/>
            <a:ext cx="6625828" cy="662582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00938" y="8055769"/>
            <a:ext cx="2114907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Cybersecurity Relevance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500938" y="8442127"/>
            <a:ext cx="6625828" cy="4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Steganography can be used for covert communication, protecting sensitive data from detection, or as a component in advanced persistent threats.</a:t>
            </a:r>
            <a:endParaRPr lang="en-US" sz="11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89616-210B-5241-54DE-600324AE684B}"/>
              </a:ext>
            </a:extLst>
          </p:cNvPr>
          <p:cNvSpPr/>
          <p:nvPr/>
        </p:nvSpPr>
        <p:spPr>
          <a:xfrm>
            <a:off x="12678938" y="7891462"/>
            <a:ext cx="1828800" cy="22764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2883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STEG-X Core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274814"/>
            <a:ext cx="4371261" cy="8665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4884" y="43579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Hide Message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74884" y="4844058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Embed secret text into an image file, making it imperceptible to the naked eye.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70" y="3274814"/>
            <a:ext cx="4371261" cy="8665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46144" y="43579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Extract Message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46144" y="4844058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Retrieve hidden text from a steganographic image, revealing the original secret.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830" y="3274814"/>
            <a:ext cx="4371261" cy="8665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7405" y="43579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Detect Steganography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7405" y="4844058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an image for the presence of hidden data, identifying potential covert communications.</a:t>
            </a:r>
            <a:endParaRPr lang="en-US" sz="1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DDB324-0747-37BB-FD6F-C3C944730573}"/>
              </a:ext>
            </a:extLst>
          </p:cNvPr>
          <p:cNvSpPr/>
          <p:nvPr/>
        </p:nvSpPr>
        <p:spPr>
          <a:xfrm>
            <a:off x="12678938" y="7772400"/>
            <a:ext cx="1828800" cy="34671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3800" y="1571744"/>
            <a:ext cx="3955733" cy="50859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307586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Workflow Diagram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58309" y="4113490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diagram illustrates the operational flow for embedding, extracting, and detecting hidden messages within images using STEG-X.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1311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Results &amp; Outputs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3673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Message Hiding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940129"/>
            <a:ext cx="397335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Successfully embedded "Secret Message!" into an image without visible distortion.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8309" y="4223980"/>
            <a:ext cx="3973354" cy="1711642"/>
          </a:xfrm>
          <a:prstGeom prst="roundRect">
            <a:avLst>
              <a:gd name="adj" fmla="val 18987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47593" y="4223980"/>
            <a:ext cx="3994785" cy="1711642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  <p:txBody>
          <a:bodyPr/>
          <a:lstStyle/>
          <a:p>
            <a:r>
              <a:rPr lang="en-IN" dirty="0"/>
              <a:t>💬 Hide a message:</a:t>
            </a:r>
          </a:p>
          <a:p>
            <a:r>
              <a:rPr lang="en-IN" dirty="0"/>
              <a:t>      python stageno.py hide input.png output.png "The code is 42"</a:t>
            </a:r>
          </a:p>
        </p:txBody>
      </p:sp>
      <p:sp>
        <p:nvSpPr>
          <p:cNvPr id="7" name="Text 5"/>
          <p:cNvSpPr/>
          <p:nvPr/>
        </p:nvSpPr>
        <p:spPr>
          <a:xfrm>
            <a:off x="964168" y="4386382"/>
            <a:ext cx="3561636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267920" y="23673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Message Extraction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67920" y="2940129"/>
            <a:ext cx="39733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Retrieved the hidden text accurately from the steganographic image.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5267920" y="3877270"/>
            <a:ext cx="3973354" cy="2058352"/>
          </a:xfrm>
          <a:prstGeom prst="roundRect">
            <a:avLst>
              <a:gd name="adj" fmla="val 15789"/>
            </a:avLst>
          </a:prstGeom>
          <a:solidFill>
            <a:srgbClr val="F2F2F2"/>
          </a:solidFill>
          <a:ln/>
        </p:spPr>
      </p:sp>
      <p:sp>
        <p:nvSpPr>
          <p:cNvPr id="11" name="Shape 9"/>
          <p:cNvSpPr/>
          <p:nvPr/>
        </p:nvSpPr>
        <p:spPr>
          <a:xfrm>
            <a:off x="5257205" y="3877270"/>
            <a:ext cx="3994785" cy="2058352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  <p:txBody>
          <a:bodyPr/>
          <a:lstStyle/>
          <a:p>
            <a:r>
              <a:rPr lang="en-IN" dirty="0"/>
              <a:t>📤 Extract a hidden message:</a:t>
            </a:r>
          </a:p>
          <a:p>
            <a:r>
              <a:rPr lang="en-IN" dirty="0"/>
              <a:t>      python stageno.py extract stego_image.png</a:t>
            </a:r>
          </a:p>
        </p:txBody>
      </p:sp>
      <p:sp>
        <p:nvSpPr>
          <p:cNvPr id="12" name="Text 10"/>
          <p:cNvSpPr/>
          <p:nvPr/>
        </p:nvSpPr>
        <p:spPr>
          <a:xfrm>
            <a:off x="5473779" y="4039672"/>
            <a:ext cx="3561636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9777532" y="23673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Detect Steganography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777532" y="2940129"/>
            <a:ext cx="410968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Successfully analysed an image for the presence of hidden data.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9777532" y="3877270"/>
            <a:ext cx="4109680" cy="1364933"/>
          </a:xfrm>
          <a:prstGeom prst="roundRect">
            <a:avLst>
              <a:gd name="adj" fmla="val 23810"/>
            </a:avLst>
          </a:prstGeom>
          <a:solidFill>
            <a:srgbClr val="F2F2F2"/>
          </a:solidFill>
          <a:ln/>
        </p:spPr>
      </p:sp>
      <p:sp>
        <p:nvSpPr>
          <p:cNvPr id="16" name="Shape 14"/>
          <p:cNvSpPr/>
          <p:nvPr/>
        </p:nvSpPr>
        <p:spPr>
          <a:xfrm>
            <a:off x="9766816" y="3877270"/>
            <a:ext cx="4131112" cy="1364933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  <p:txBody>
          <a:bodyPr/>
          <a:lstStyle/>
          <a:p>
            <a:r>
              <a:rPr lang="en-IN" dirty="0"/>
              <a:t> 🧠 Detect possible steganography:</a:t>
            </a:r>
          </a:p>
          <a:p>
            <a:r>
              <a:rPr lang="en-IN" dirty="0"/>
              <a:t>      python stageno.py detect suspect.jpg</a:t>
            </a:r>
          </a:p>
        </p:txBody>
      </p:sp>
      <p:sp>
        <p:nvSpPr>
          <p:cNvPr id="17" name="Text 15"/>
          <p:cNvSpPr/>
          <p:nvPr/>
        </p:nvSpPr>
        <p:spPr>
          <a:xfrm>
            <a:off x="9983391" y="4039672"/>
            <a:ext cx="3697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8309" y="6423065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CLI outputs demonstrate the seamless integration and functionality of STEG-X, confirming its ability to both hide, retrieve, and detect data effectively.</a:t>
            </a:r>
            <a:endParaRPr lang="en-US" sz="1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CDA4A8-A5D3-918A-EBAD-885119F694D8}"/>
              </a:ext>
            </a:extLst>
          </p:cNvPr>
          <p:cNvSpPr/>
          <p:nvPr/>
        </p:nvSpPr>
        <p:spPr>
          <a:xfrm>
            <a:off x="12678938" y="7772400"/>
            <a:ext cx="1828800" cy="34671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442210"/>
            <a:ext cx="594479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&amp; Learnings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47984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Developed a functional Python CLI tool for image steganography.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390227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Gained hands-on experience with LSB techniques and image manipulation.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67141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Acquired practical skills in Python programming and library usage.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093851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understanding of cybersecurity principles and data concealment.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552</Words>
  <Application>Microsoft Office PowerPoint</Application>
  <PresentationFormat>Custom</PresentationFormat>
  <Paragraphs>76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Montserrat</vt:lpstr>
      <vt:lpstr>Barlow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KUNAL MANHAS</cp:lastModifiedBy>
  <cp:revision>1</cp:revision>
  <dcterms:created xsi:type="dcterms:W3CDTF">2025-07-26T13:03:32Z</dcterms:created>
  <dcterms:modified xsi:type="dcterms:W3CDTF">2025-07-28T05:37:37Z</dcterms:modified>
</cp:coreProperties>
</file>